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7A9D-1435-4584-96F9-D9F91D5D4B6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CF81-D439-4DF4-AC8F-1A3FD428EF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7A9D-1435-4584-96F9-D9F91D5D4B6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CF81-D439-4DF4-AC8F-1A3FD428E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7A9D-1435-4584-96F9-D9F91D5D4B6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CF81-D439-4DF4-AC8F-1A3FD428E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7A9D-1435-4584-96F9-D9F91D5D4B6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CF81-D439-4DF4-AC8F-1A3FD428E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7A9D-1435-4584-96F9-D9F91D5D4B6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C13CF81-D439-4DF4-AC8F-1A3FD428E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7A9D-1435-4584-96F9-D9F91D5D4B6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CF81-D439-4DF4-AC8F-1A3FD428E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7A9D-1435-4584-96F9-D9F91D5D4B6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CF81-D439-4DF4-AC8F-1A3FD428E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7A9D-1435-4584-96F9-D9F91D5D4B6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CF81-D439-4DF4-AC8F-1A3FD428E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7A9D-1435-4584-96F9-D9F91D5D4B6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CF81-D439-4DF4-AC8F-1A3FD428E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7A9D-1435-4584-96F9-D9F91D5D4B6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CF81-D439-4DF4-AC8F-1A3FD428E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7A9D-1435-4584-96F9-D9F91D5D4B6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3CF81-D439-4DF4-AC8F-1A3FD428E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6597A9D-1435-4584-96F9-D9F91D5D4B6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13CF81-D439-4DF4-AC8F-1A3FD428E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pload.wikimedia.org/wikipedia/commons/a/a8/Boston_Massacre_LOC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1/16/KingSt_ca1776_Boston_byHabermann_01134003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38200"/>
            <a:ext cx="7772400" cy="1470025"/>
          </a:xfrm>
        </p:spPr>
        <p:txBody>
          <a:bodyPr/>
          <a:lstStyle/>
          <a:p>
            <a:r>
              <a:rPr lang="en-US" dirty="0" smtClean="0"/>
              <a:t>The Boston Massacre</a:t>
            </a:r>
            <a:br>
              <a:rPr lang="en-US" dirty="0" smtClean="0"/>
            </a:br>
            <a:r>
              <a:rPr lang="en-US" sz="2400" dirty="0" smtClean="0"/>
              <a:t>by: Tripp</a:t>
            </a:r>
            <a:endParaRPr lang="en-US" dirty="0"/>
          </a:p>
        </p:txBody>
      </p:sp>
      <p:pic>
        <p:nvPicPr>
          <p:cNvPr id="4100" name="Picture 4" descr="File:Boston Massacre LO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057400"/>
            <a:ext cx="3659635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and Why Did it Happen?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33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Boston Massacre happened because the British brought over troops and the British also  raised taxes. </a:t>
            </a:r>
          </a:p>
          <a:p>
            <a:r>
              <a:rPr lang="en-US" dirty="0" smtClean="0"/>
              <a:t>The colonists started to throw snowballs, rocks, and sticks at the soldiers until the soldiers fired and killed three instantly and two died later.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 descr="http://upload.wikimedia.org/wikipedia/commons/4/43/Snowpyram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657600"/>
            <a:ext cx="4038600" cy="3028950"/>
          </a:xfrm>
          <a:prstGeom prst="rect">
            <a:avLst/>
          </a:prstGeom>
          <a:noFill/>
        </p:spPr>
      </p:pic>
      <p:pic>
        <p:nvPicPr>
          <p:cNvPr id="1026" name="Picture 2" descr="C:\Users\77669\AppData\Local\Microsoft\Windows\Temporary Internet Files\Content.IE5\W52T466F\MC9000303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733800"/>
            <a:ext cx="2056486" cy="1719072"/>
          </a:xfrm>
          <a:prstGeom prst="rect">
            <a:avLst/>
          </a:prstGeom>
          <a:noFill/>
        </p:spPr>
      </p:pic>
      <p:pic>
        <p:nvPicPr>
          <p:cNvPr id="1027" name="Picture 3" descr="C:\Users\77669\AppData\Local\Microsoft\Windows\Temporary Internet Files\Content.IE5\P1JX8BJE\MP900407347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114800"/>
            <a:ext cx="1905000" cy="2381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and Where did it Happen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Boston Massacre occurred on March 5, 1770</a:t>
            </a:r>
          </a:p>
          <a:p>
            <a:r>
              <a:rPr lang="en-US" dirty="0" smtClean="0"/>
              <a:t>The Boston Massacre happened on King Street in front of a customhouse where the taxes were collected</a:t>
            </a:r>
            <a:endParaRPr lang="en-US" dirty="0"/>
          </a:p>
        </p:txBody>
      </p:sp>
      <p:pic>
        <p:nvPicPr>
          <p:cNvPr id="2050" name="Picture 2" descr="File:KingSt ca1776 Boston byHabermann 0113400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581400"/>
            <a:ext cx="3886200" cy="31499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People Who Where in the Massacre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Colonists that died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British soldiers that fired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457200" y="2174874"/>
            <a:ext cx="4191000" cy="468312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Crispus Attucks (died right away)</a:t>
            </a:r>
          </a:p>
          <a:p>
            <a:r>
              <a:rPr lang="en-US" dirty="0" smtClean="0"/>
              <a:t>Mr. Samuel Gray (died right away)</a:t>
            </a:r>
          </a:p>
          <a:p>
            <a:r>
              <a:rPr lang="en-US" dirty="0" smtClean="0"/>
              <a:t>Mr. James Caldwell (died right away)</a:t>
            </a:r>
          </a:p>
          <a:p>
            <a:r>
              <a:rPr lang="en-US" dirty="0" smtClean="0"/>
              <a:t>Mr. Samuel Maverick (died the next morning)</a:t>
            </a:r>
          </a:p>
          <a:p>
            <a:r>
              <a:rPr lang="en-US" dirty="0" smtClean="0"/>
              <a:t>Patrick Carr (died two weeks later)</a:t>
            </a:r>
          </a:p>
          <a:p>
            <a:r>
              <a:rPr lang="en-US" dirty="0" smtClean="0"/>
              <a:t>Christopher Monk (died ten years later)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498975" cy="4683125"/>
          </a:xfrm>
        </p:spPr>
        <p:txBody>
          <a:bodyPr/>
          <a:lstStyle/>
          <a:p>
            <a:r>
              <a:rPr lang="en-US" dirty="0" smtClean="0"/>
              <a:t>Thomas Preston</a:t>
            </a:r>
          </a:p>
          <a:p>
            <a:r>
              <a:rPr lang="en-US" dirty="0" smtClean="0"/>
              <a:t>Private Hugh White</a:t>
            </a:r>
          </a:p>
          <a:p>
            <a:r>
              <a:rPr lang="en-US" dirty="0" smtClean="0"/>
              <a:t>Captain John Goldfinch</a:t>
            </a:r>
          </a:p>
          <a:p>
            <a:r>
              <a:rPr lang="en-US" dirty="0" smtClean="0"/>
              <a:t>Corporal William Wemms</a:t>
            </a:r>
          </a:p>
          <a:p>
            <a:r>
              <a:rPr lang="en-US" dirty="0" smtClean="0"/>
              <a:t>Lieutenant James Basset</a:t>
            </a:r>
          </a:p>
          <a:p>
            <a:r>
              <a:rPr lang="en-US" dirty="0" smtClean="0"/>
              <a:t>Private Hugh Montgomery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. . 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Boston Massacre Historical Society. “Home Page.” </a:t>
            </a:r>
            <a:r>
              <a:rPr lang="en-US" i="1" dirty="0" smtClean="0"/>
              <a:t>Bostonmassacre.net</a:t>
            </a:r>
            <a:r>
              <a:rPr lang="en-US" dirty="0" smtClean="0"/>
              <a:t>. Boston Massacre Historical Society, 2008. Web. 8 Apr. 2011. &lt;http://www.bostonmassacre.net/‌index.html&gt;.</a:t>
            </a:r>
          </a:p>
          <a:p>
            <a:r>
              <a:rPr lang="en-US" dirty="0" smtClean="0"/>
              <a:t>Independence Hall Association. “The Boston Massacre.” </a:t>
            </a:r>
            <a:r>
              <a:rPr lang="en-US" i="1" dirty="0" smtClean="0"/>
              <a:t>Ushistory.org</a:t>
            </a:r>
            <a:r>
              <a:rPr lang="en-US" dirty="0" smtClean="0"/>
              <a:t>. Independence Hall Assn., 4 July 1995. Web. 8 Apr. 2011. &lt;http://www.ushistory.org/‌declaration/‌related/‌massacre.htm&gt;.</a:t>
            </a:r>
          </a:p>
          <a:p>
            <a:r>
              <a:rPr lang="en-US" dirty="0" smtClean="0"/>
              <a:t>Ingraham, Leonard. </a:t>
            </a:r>
            <a:r>
              <a:rPr lang="en-US" i="1" dirty="0" smtClean="0"/>
              <a:t>An Album of the America Revolution</a:t>
            </a:r>
            <a:r>
              <a:rPr lang="en-US" dirty="0" smtClean="0"/>
              <a:t>. New York: Franklin Watts, 1971. Print.</a:t>
            </a:r>
          </a:p>
          <a:p>
            <a:r>
              <a:rPr lang="en-US" dirty="0" smtClean="0"/>
              <a:t>Wikimeadia Commons. “Boston Massacre.” </a:t>
            </a:r>
            <a:r>
              <a:rPr lang="en-US" i="1" dirty="0" smtClean="0"/>
              <a:t>Commons.Wikimedia.org</a:t>
            </a:r>
            <a:r>
              <a:rPr lang="en-US" dirty="0" smtClean="0"/>
              <a:t>. Wikimedia Commons, 23 June 2010. Web. 11 Apr. 2011. &lt;http://commons.wikimedia.org/‌wiki/‌File:Boston_Massacre_LOC.jpg&gt;.</a:t>
            </a:r>
          </a:p>
          <a:p>
            <a:r>
              <a:rPr lang="en-US" dirty="0" smtClean="0"/>
              <a:t> “KingSt Boston by Habermann.” </a:t>
            </a:r>
            <a:r>
              <a:rPr lang="en-US" i="1" dirty="0" smtClean="0"/>
              <a:t>Commons.wikimedia.org</a:t>
            </a:r>
            <a:r>
              <a:rPr lang="en-US" dirty="0" smtClean="0"/>
              <a:t>. Wikimeadia commons, 23 Nov. 2010. Web. 11 Apr. 2011.</a:t>
            </a:r>
          </a:p>
          <a:p>
            <a:r>
              <a:rPr lang="en-US" dirty="0" smtClean="0"/>
              <a:t>Wikimedia Commons. “Snowpyramids.” </a:t>
            </a:r>
            <a:r>
              <a:rPr lang="en-US" i="1" dirty="0" smtClean="0"/>
              <a:t>Commons.Wikimedia.org</a:t>
            </a:r>
            <a:r>
              <a:rPr lang="en-US" dirty="0" smtClean="0"/>
              <a:t>. Wikimedia Commons, 27 Sept. 2010. Web. 11 Apr. 2011. &lt;http://commons.wikimedia.org/‌wiki/‌File:Snowpyramids.jpg&gt;.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334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The Boston Massacre by: Tripp</vt:lpstr>
      <vt:lpstr>How and Why Did it Happen?</vt:lpstr>
      <vt:lpstr>When and Where did it Happen</vt:lpstr>
      <vt:lpstr>People Who Where in the Massacre</vt:lpstr>
      <vt:lpstr>Thank you . . .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Boston Massacre by: Tripp Haskins</dc:title>
  <dc:creator>WA</dc:creator>
  <cp:lastModifiedBy>WA</cp:lastModifiedBy>
  <cp:revision>13</cp:revision>
  <dcterms:created xsi:type="dcterms:W3CDTF">2011-04-08T15:29:21Z</dcterms:created>
  <dcterms:modified xsi:type="dcterms:W3CDTF">2011-04-14T19:11:39Z</dcterms:modified>
</cp:coreProperties>
</file>